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layfair Display"/>
      <p:regular r:id="rId16"/>
    </p:embeddedFont>
    <p:embeddedFont>
      <p:font typeface="Playfair Display"/>
      <p:regular r:id="rId17"/>
    </p:embeddedFont>
    <p:embeddedFont>
      <p:font typeface="Playfair Display"/>
      <p:regular r:id="rId18"/>
    </p:embeddedFont>
    <p:embeddedFont>
      <p:font typeface="Playfair Display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7059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AI 대본 생성 서비스: Talk tok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08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수동 대본 작성의 어려움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33236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6C6D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03323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시간 소모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780949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100페이지 PPT 대본 작성에 평균 20시간 소요됩니다.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033236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C6C6D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03323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발표 서순 문제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780949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장시간 발표 시 이전에 했던 말을 다시 하는 경우가 발생합니다.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90862"/>
            <a:ext cx="6407944" cy="1367909"/>
          </a:xfrm>
          <a:prstGeom prst="roundRect">
            <a:avLst>
              <a:gd name="adj" fmla="val 10695"/>
            </a:avLst>
          </a:prstGeom>
          <a:noFill/>
          <a:ln w="30480">
            <a:solidFill>
              <a:srgbClr val="C6C6D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99086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2481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오류 발생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738574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수작업 시 정보 누락 및 오타 발생 가능성이 높습니다.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990862"/>
            <a:ext cx="6408063" cy="1367909"/>
          </a:xfrm>
          <a:prstGeom prst="roundRect">
            <a:avLst>
              <a:gd name="adj" fmla="val 10695"/>
            </a:avLst>
          </a:prstGeom>
          <a:noFill/>
          <a:ln w="30480">
            <a:solidFill>
              <a:srgbClr val="C6C6D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99086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101014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2481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시간 비용 증가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738574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기업의 발표 준비 시간 30% 증가로 이어집니다.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해결책: Talktok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기반 PPT 텍스트 자동 추출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구조화된 발표 대본 즉시 생성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대본 작성 시간 대폭 단축 (최대 90%)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발표 내용 집중도 및 완성도 향상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78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Talk tok 작동 방식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00288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PPT/PDF 업로드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92477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발표 자료를 간편하게 업로드합니다.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300288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434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AI 텍스트 분석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924776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AI가 슬라이드별 텍스트를 분석하고 핵심 키워드를 추출합니다.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14493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키워드 선택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138982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사용자가 추출된 키워드 중 강조할 부분을 선택합니다.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514493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대본 구성 및 편집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138982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선택된 키워드 기반으로 대본이 구성되며, 사용자 맞춤형 편집이 가능합니다.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주요 기능 및 이점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8012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압도적인 시간 절약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505200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20페이지 대본을 5분 이내에 생성합니다.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88012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고품질 대본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505200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AI가 핵심 메시지의 일관성을 유지하며 대본을 작성합니다.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88012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다국어 지원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3505200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10개 언어로 번역 및 대본 생성이 가능합니다.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9798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932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맞춤형 편집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423059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강조할 키워드 선택으로 핵심 내용을 상세히 전달합니다.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893" y="4797981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932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대본 연습 제공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423059"/>
            <a:ext cx="3308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대본과 녹음 파일의 유사도 기반 스코어를 제공하여 실전 연습을       돕습니다.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833" y="447794"/>
            <a:ext cx="4070866" cy="508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Talk tok 페르소나</a:t>
            </a:r>
            <a:endParaRPr lang="en-US" sz="3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833" y="1383863"/>
            <a:ext cx="6546771" cy="65467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9833" y="8113752"/>
            <a:ext cx="203537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바쁜 직장인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69833" y="8530947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제품 설명회 준비 시간이 부족한 직장인에게 효율적인 대본 생성 도구.</a:t>
            </a:r>
            <a:endParaRPr lang="en-US" sz="12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416" y="1383863"/>
            <a:ext cx="6546771" cy="654677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1416" y="8113752"/>
            <a:ext cx="2035373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초보 발표자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521416" y="8530947"/>
            <a:ext cx="6546771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발표가 처음인 20대 초반 대학생에게 자신감을 주는 가이드.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66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시장 기회 및 가치 제안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890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교육, 기업 등 다양한 분야에서 PPT 사용 및 발표 능력은 필수적인 역량입니다. Talk tok은 다음과 같은 차별점을 통해 시장을 선도합니다.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07143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0E0EC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광범위한 시장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452437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발표 역량이 중요한 교육 및 기업 시장에 집중합니다.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807143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0E0EC"/>
          </a:solidFill>
          <a:ln/>
        </p:spPr>
      </p:sp>
      <p:sp>
        <p:nvSpPr>
          <p:cNvPr id="8" name="Text 6"/>
          <p:cNvSpPr/>
          <p:nvPr/>
        </p:nvSpPr>
        <p:spPr>
          <a:xfrm>
            <a:off x="5443776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경쟁 우위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43776" y="4524375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대부분의 기존 서비스는 단순 TTS나 대본 샘플 제공에 그치지만, Talk tok은 발표자 위주의 대본 생성 및 피드백 기능을 제공합니다.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807143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0E0EC"/>
          </a:solidFill>
          <a:ln/>
        </p:spPr>
      </p:sp>
      <p:sp>
        <p:nvSpPr>
          <p:cNvPr id="11" name="Text 9"/>
          <p:cNvSpPr/>
          <p:nvPr/>
        </p:nvSpPr>
        <p:spPr>
          <a:xfrm>
            <a:off x="9866948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독점적 가치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6948" y="452437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개개인의 발표 스타일에 맞춘 맞춤형 대본과 실시간 연습 피드백으로 독보적인 가치를 제공합니다.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79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시연 비교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수동 대본 작성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48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지금 발표중인제가 이번 발표를 준비하며 작성한 대본입니다.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1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n시간 걸렸으며 여러 차례의 수정을 거쳐 이정도의발표를 겨우 진행하고 있습니다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Talk tok 자동 생성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9482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AI가 빠르고 정확하게 고품질 대본을 생성하여, 발표 준비 시간을 획기적으로 단축합니다.  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9469"/>
            <a:ext cx="69522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결론: 발표의 성공을 위한 선택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818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시간 절약: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빠르고 효율적인 대본 준비.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24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품질 향상: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AI 기반의 정확하고 일관성 있는 대본.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662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자신감 있는 발표: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Talk tok이 제공하는 최적의 전달력.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843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Talk tok과 함께라면, 처음부터 경험자처럼 자신감 있는 발표를 할 수 있습니다. 발표의 핵심은 전달력, Talk tok이 그 모든 것을 가능하게 합니다.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2025-07-11T07:45:20Z</dcterms:created>
  <dcterms:modified xsi:type="dcterms:W3CDTF">2025-07-11T07:45:20Z</dcterms:modified>
</cp:coreProperties>
</file>